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8" r:id="rId9"/>
    <p:sldId id="266" r:id="rId10"/>
    <p:sldId id="263" r:id="rId11"/>
    <p:sldId id="265" r:id="rId12"/>
    <p:sldId id="267" r:id="rId13"/>
  </p:sldIdLst>
  <p:sldSz cx="9144000" cy="5143500" type="screen16x9"/>
  <p:notesSz cx="6858000" cy="9144000"/>
  <p:embeddedFontLst>
    <p:embeddedFont>
      <p:font typeface="Cooper Black" panose="0208090404030B020404" pitchFamily="18" charset="0"/>
      <p:regular r:id="rId15"/>
    </p:embeddedFont>
    <p:embeddedFont>
      <p:font typeface="Dosis" pitchFamily="2" charset="0"/>
      <p:regular r:id="rId16"/>
      <p:bold r:id="rId17"/>
    </p:embeddedFon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89" autoAdjust="0"/>
  </p:normalViewPr>
  <p:slideViewPr>
    <p:cSldViewPr>
      <p:cViewPr varScale="1">
        <p:scale>
          <a:sx n="137" d="100"/>
          <a:sy n="137" d="100"/>
        </p:scale>
        <p:origin x="87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105945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95e3bd6c7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95e3bd6c7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95e3bd6c7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95e3bd6c7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95e3bd6c74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95e3bd6c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95e3bd6c74_0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95e3bd6c7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95e3bd6c74_0_3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95e3bd6c7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95e3bd6c74_0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95e3bd6c7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sp>
        <p:nvSpPr>
          <p:cNvPr id="22" name="Google Shape;22;p4"/>
          <p:cNvSpPr/>
          <p:nvPr/>
        </p:nvSpPr>
        <p:spPr>
          <a:xfrm>
            <a:off x="-44050" y="-38100"/>
            <a:ext cx="4139800" cy="5192625"/>
          </a:xfrm>
          <a:custGeom>
            <a:avLst/>
            <a:gdLst/>
            <a:ahLst/>
            <a:cxnLst/>
            <a:rect l="l" t="t" r="r" b="b"/>
            <a:pathLst>
              <a:path w="165592" h="207705" extrusionOk="0">
                <a:moveTo>
                  <a:pt x="165592" y="207264"/>
                </a:moveTo>
                <a:lnTo>
                  <a:pt x="58150" y="0"/>
                </a:lnTo>
                <a:lnTo>
                  <a:pt x="0" y="643"/>
                </a:lnTo>
                <a:lnTo>
                  <a:pt x="881" y="207705"/>
                </a:lnTo>
                <a:close/>
              </a:path>
            </a:pathLst>
          </a:custGeom>
          <a:solidFill>
            <a:schemeClr val="lt2"/>
          </a:solidFill>
          <a:ln>
            <a:noFill/>
          </a:ln>
        </p:spPr>
      </p:sp>
      <p:sp>
        <p:nvSpPr>
          <p:cNvPr id="23" name="Google Shape;23;p4"/>
          <p:cNvSpPr/>
          <p:nvPr/>
        </p:nvSpPr>
        <p:spPr>
          <a:xfrm flipH="1">
            <a:off x="-647600" y="-14750"/>
            <a:ext cx="24819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lvl1pPr marL="457200" lvl="0" indent="-457200" rtl="0">
              <a:spcBef>
                <a:spcPts val="600"/>
              </a:spcBef>
              <a:spcAft>
                <a:spcPts val="0"/>
              </a:spcAft>
              <a:buSzPts val="3600"/>
              <a:buChar char="▸"/>
              <a:defRPr sz="3600" i="1"/>
            </a:lvl1pPr>
            <a:lvl2pPr marL="914400" lvl="1" indent="-457200" rtl="0">
              <a:spcBef>
                <a:spcPts val="0"/>
              </a:spcBef>
              <a:spcAft>
                <a:spcPts val="0"/>
              </a:spcAft>
              <a:buSzPts val="3600"/>
              <a:buChar char="▹"/>
              <a:defRPr sz="3600" i="1"/>
            </a:lvl2pPr>
            <a:lvl3pPr marL="1371600" lvl="2" indent="-457200" rtl="0">
              <a:spcBef>
                <a:spcPts val="0"/>
              </a:spcBef>
              <a:spcAft>
                <a:spcPts val="0"/>
              </a:spcAft>
              <a:buSzPts val="3600"/>
              <a:buChar char="▹"/>
              <a:defRPr sz="3600" i="1"/>
            </a:lvl3pPr>
            <a:lvl4pPr marL="1828800" lvl="3" indent="-457200" rtl="0">
              <a:spcBef>
                <a:spcPts val="0"/>
              </a:spcBef>
              <a:spcAft>
                <a:spcPts val="0"/>
              </a:spcAft>
              <a:buSzPts val="3600"/>
              <a:buChar char="▹"/>
              <a:defRPr sz="3600" i="1"/>
            </a:lvl4pPr>
            <a:lvl5pPr marL="2286000" lvl="4" indent="-457200" rtl="0">
              <a:spcBef>
                <a:spcPts val="0"/>
              </a:spcBef>
              <a:spcAft>
                <a:spcPts val="0"/>
              </a:spcAft>
              <a:buSzPts val="3600"/>
              <a:buChar char="▹"/>
              <a:defRPr sz="3600" i="1"/>
            </a:lvl5pPr>
            <a:lvl6pPr marL="2743200" lvl="5" indent="-457200" rtl="0">
              <a:spcBef>
                <a:spcPts val="0"/>
              </a:spcBef>
              <a:spcAft>
                <a:spcPts val="0"/>
              </a:spcAft>
              <a:buSzPts val="3600"/>
              <a:buChar char="▹"/>
              <a:defRPr sz="3600" i="1"/>
            </a:lvl6pPr>
            <a:lvl7pPr marL="3200400" lvl="6" indent="-457200" rtl="0">
              <a:spcBef>
                <a:spcPts val="0"/>
              </a:spcBef>
              <a:spcAft>
                <a:spcPts val="0"/>
              </a:spcAft>
              <a:buSzPts val="3600"/>
              <a:buChar char="▹"/>
              <a:defRPr sz="3600" i="1"/>
            </a:lvl7pPr>
            <a:lvl8pPr marL="3657600" lvl="7" indent="-457200" rtl="0">
              <a:spcBef>
                <a:spcPts val="0"/>
              </a:spcBef>
              <a:spcAft>
                <a:spcPts val="0"/>
              </a:spcAft>
              <a:buSzPts val="3600"/>
              <a:buChar char="▹"/>
              <a:defRPr sz="3600" i="1"/>
            </a:lvl8pPr>
            <a:lvl9pPr marL="4114800" lvl="8" indent="-457200">
              <a:spcBef>
                <a:spcPts val="0"/>
              </a:spcBef>
              <a:spcAft>
                <a:spcPts val="0"/>
              </a:spcAft>
              <a:buSzPts val="3600"/>
              <a:buChar char="▹"/>
              <a:defRPr sz="3600" i="1"/>
            </a:lvl9pPr>
          </a:lstStyle>
          <a:p>
            <a:endParaRPr/>
          </a:p>
        </p:txBody>
      </p:sp>
      <p:sp>
        <p:nvSpPr>
          <p:cNvPr id="25" name="Google Shape;25;p4"/>
          <p:cNvSpPr txBox="1"/>
          <p:nvPr/>
        </p:nvSpPr>
        <p:spPr>
          <a:xfrm>
            <a:off x="-121150" y="-271850"/>
            <a:ext cx="19557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6" name="Google Shape;26;p4"/>
          <p:cNvSpPr/>
          <p:nvPr/>
        </p:nvSpPr>
        <p:spPr>
          <a:xfrm flipH="1">
            <a:off x="1440947" y="-14750"/>
            <a:ext cx="7458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6957299" y="4394650"/>
            <a:ext cx="26439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p:nvPr/>
        </p:nvSpPr>
        <p:spPr>
          <a:xfrm>
            <a:off x="6957475" y="4137550"/>
            <a:ext cx="2186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9" name="Google Shape;29;p4"/>
          <p:cNvSpPr/>
          <p:nvPr/>
        </p:nvSpPr>
        <p:spPr>
          <a:xfrm flipH="1">
            <a:off x="6626547" y="4394650"/>
            <a:ext cx="7458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3"/>
        <p:cNvGrpSpPr/>
        <p:nvPr/>
      </p:nvGrpSpPr>
      <p:grpSpPr>
        <a:xfrm>
          <a:off x="0" y="0"/>
          <a:ext cx="0" cy="0"/>
          <a:chOff x="0" y="0"/>
          <a:chExt cx="0" cy="0"/>
        </a:xfrm>
      </p:grpSpPr>
      <p:grpSp>
        <p:nvGrpSpPr>
          <p:cNvPr id="54" name="Google Shape;54;p7"/>
          <p:cNvGrpSpPr/>
          <p:nvPr/>
        </p:nvGrpSpPr>
        <p:grpSpPr>
          <a:xfrm>
            <a:off x="-903537" y="-38100"/>
            <a:ext cx="10524355" cy="5214650"/>
            <a:chOff x="-903537" y="-38100"/>
            <a:chExt cx="10524355" cy="5214650"/>
          </a:xfrm>
        </p:grpSpPr>
        <p:sp>
          <p:nvSpPr>
            <p:cNvPr id="55" name="Google Shape;55;p7"/>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56" name="Google Shape;56;p7"/>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2" name="Google Shape;62;p7"/>
          <p:cNvSpPr txBox="1">
            <a:spLocks noGrp="1"/>
          </p:cNvSpPr>
          <p:nvPr>
            <p:ph type="body" idx="1"/>
          </p:nvPr>
        </p:nvSpPr>
        <p:spPr>
          <a:xfrm>
            <a:off x="1104900"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3" name="Google Shape;63;p7"/>
          <p:cNvSpPr txBox="1">
            <a:spLocks noGrp="1"/>
          </p:cNvSpPr>
          <p:nvPr>
            <p:ph type="body" idx="2"/>
          </p:nvPr>
        </p:nvSpPr>
        <p:spPr>
          <a:xfrm>
            <a:off x="3652189"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4" name="Google Shape;64;p7"/>
          <p:cNvSpPr txBox="1">
            <a:spLocks noGrp="1"/>
          </p:cNvSpPr>
          <p:nvPr>
            <p:ph type="body" idx="3"/>
          </p:nvPr>
        </p:nvSpPr>
        <p:spPr>
          <a:xfrm>
            <a:off x="6199478"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5" name="Google Shape;65;p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0"/>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87" name="Google Shape;87;p10"/>
          <p:cNvSpPr/>
          <p:nvPr/>
        </p:nvSpPr>
        <p:spPr>
          <a:xfrm flipH="1">
            <a:off x="742953" y="440630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flipH="1">
            <a:off x="7861618" y="440630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body" idx="1"/>
          </p:nvPr>
        </p:nvSpPr>
        <p:spPr>
          <a:xfrm>
            <a:off x="1123950" y="4406300"/>
            <a:ext cx="6737400" cy="7491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92" name="Google Shape;92;p1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HACKZON 2022</a:t>
            </a:r>
            <a:br>
              <a:rPr lang="en-IN" dirty="0"/>
            </a:br>
            <a:r>
              <a:rPr lang="en-IN" dirty="0">
                <a:solidFill>
                  <a:srgbClr val="FFFF00"/>
                </a:solidFill>
              </a:rPr>
              <a:t>            </a:t>
            </a:r>
            <a:r>
              <a:rPr lang="en-IN" sz="2000" dirty="0">
                <a:solidFill>
                  <a:srgbClr val="FFFF00"/>
                </a:solidFill>
              </a:rPr>
              <a:t>BRIGHT BYTE</a:t>
            </a:r>
            <a:r>
              <a:rPr lang="en-IN" dirty="0">
                <a:solidFill>
                  <a:srgbClr val="FFFF00"/>
                </a:solidFill>
              </a:rPr>
              <a:t>  </a:t>
            </a:r>
            <a:br>
              <a:rPr lang="en-IN" dirty="0">
                <a:solidFill>
                  <a:srgbClr val="FFFF00"/>
                </a:solidFill>
              </a:rPr>
            </a:br>
            <a:r>
              <a:rPr lang="en-IN" sz="2400" dirty="0">
                <a:solidFill>
                  <a:srgbClr val="FFFF00"/>
                </a:solidFill>
                <a:latin typeface="Cooper Black" pitchFamily="18" charset="0"/>
              </a:rPr>
              <a:t>SUBHRANEEL</a:t>
            </a:r>
            <a:br>
              <a:rPr lang="en-IN" sz="2400" dirty="0">
                <a:solidFill>
                  <a:srgbClr val="FFFF00"/>
                </a:solidFill>
                <a:latin typeface="Cooper Black" pitchFamily="18" charset="0"/>
              </a:rPr>
            </a:br>
            <a:r>
              <a:rPr lang="en-IN" sz="2400" dirty="0">
                <a:solidFill>
                  <a:srgbClr val="FFFF00"/>
                </a:solidFill>
                <a:latin typeface="Cooper Black" pitchFamily="18" charset="0"/>
              </a:rPr>
              <a:t>JITHIN J NAIR</a:t>
            </a:r>
            <a:br>
              <a:rPr lang="en-IN" sz="2400" dirty="0">
                <a:solidFill>
                  <a:srgbClr val="FFFF00"/>
                </a:solidFill>
                <a:latin typeface="Cooper Black" pitchFamily="18" charset="0"/>
              </a:rPr>
            </a:br>
            <a:r>
              <a:rPr lang="en-IN" sz="2400" dirty="0">
                <a:solidFill>
                  <a:srgbClr val="FFFF00"/>
                </a:solidFill>
                <a:latin typeface="Cooper Black" pitchFamily="18" charset="0"/>
              </a:rPr>
              <a:t>VIGNESH NAIR</a:t>
            </a:r>
            <a:br>
              <a:rPr lang="en-IN" sz="2400" dirty="0">
                <a:solidFill>
                  <a:srgbClr val="FFFF00"/>
                </a:solidFill>
                <a:latin typeface="Cooper Black" pitchFamily="18" charset="0"/>
              </a:rPr>
            </a:br>
            <a:r>
              <a:rPr lang="en-IN" sz="2400" dirty="0">
                <a:solidFill>
                  <a:srgbClr val="FFFF00"/>
                </a:solidFill>
                <a:latin typeface="Cooper Black" pitchFamily="18" charset="0"/>
              </a:rPr>
              <a:t>YAGYA</a:t>
            </a:r>
            <a:r>
              <a:rPr lang="en-IN" dirty="0">
                <a:solidFill>
                  <a:srgbClr val="FFFF00"/>
                </a:solidFill>
              </a:rPr>
              <a:t>         </a:t>
            </a:r>
            <a:endParaRPr dirty="0">
              <a:solidFill>
                <a:srgbClr val="FFFF0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938" y="699542"/>
            <a:ext cx="3753062" cy="37444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IN" dirty="0"/>
              <a:t>Output  screenshots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6" name="Picture 5" descr="Text&#10;&#10;Description automatically generated">
            <a:extLst>
              <a:ext uri="{FF2B5EF4-FFF2-40B4-BE49-F238E27FC236}">
                <a16:creationId xmlns:a16="http://schemas.microsoft.com/office/drawing/2014/main" id="{E69F30AD-F1FC-D9F1-BB15-267302D919C0}"/>
              </a:ext>
            </a:extLst>
          </p:cNvPr>
          <p:cNvPicPr>
            <a:picLocks noChangeAspect="1"/>
          </p:cNvPicPr>
          <p:nvPr/>
        </p:nvPicPr>
        <p:blipFill>
          <a:blip r:embed="rId2"/>
          <a:stretch>
            <a:fillRect/>
          </a:stretch>
        </p:blipFill>
        <p:spPr>
          <a:xfrm>
            <a:off x="2195736" y="1923678"/>
            <a:ext cx="4680520" cy="2631511"/>
          </a:xfrm>
          <a:prstGeom prst="rect">
            <a:avLst/>
          </a:prstGeom>
        </p:spPr>
      </p:pic>
      <p:sp>
        <p:nvSpPr>
          <p:cNvPr id="7" name="TextBox 6">
            <a:extLst>
              <a:ext uri="{FF2B5EF4-FFF2-40B4-BE49-F238E27FC236}">
                <a16:creationId xmlns:a16="http://schemas.microsoft.com/office/drawing/2014/main" id="{09B603A2-2604-25E1-EBE6-FA9AA7D8CB8D}"/>
              </a:ext>
            </a:extLst>
          </p:cNvPr>
          <p:cNvSpPr txBox="1"/>
          <p:nvPr/>
        </p:nvSpPr>
        <p:spPr>
          <a:xfrm>
            <a:off x="1104900" y="411510"/>
            <a:ext cx="6779468" cy="523220"/>
          </a:xfrm>
          <a:prstGeom prst="rect">
            <a:avLst/>
          </a:prstGeom>
          <a:noFill/>
        </p:spPr>
        <p:txBody>
          <a:bodyPr wrap="square" rtlCol="0">
            <a:spAutoFit/>
          </a:bodyPr>
          <a:lstStyle/>
          <a:p>
            <a:r>
              <a:rPr lang="en-IN" sz="2800" dirty="0">
                <a:solidFill>
                  <a:schemeClr val="bg1">
                    <a:lumMod val="95000"/>
                  </a:schemeClr>
                </a:solidFill>
              </a:rPr>
              <a:t>Output Screen Shot</a:t>
            </a:r>
          </a:p>
        </p:txBody>
      </p:sp>
    </p:spTree>
    <p:extLst>
      <p:ext uri="{BB962C8B-B14F-4D97-AF65-F5344CB8AC3E}">
        <p14:creationId xmlns:p14="http://schemas.microsoft.com/office/powerpoint/2010/main" val="3929725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Band picture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10" name="Picture 9" descr="A picture containing tableware, dishware, ramekin, bowl&#10;&#10;Description automatically generated">
            <a:extLst>
              <a:ext uri="{FF2B5EF4-FFF2-40B4-BE49-F238E27FC236}">
                <a16:creationId xmlns:a16="http://schemas.microsoft.com/office/drawing/2014/main" id="{E1440ADF-8556-0E75-72F4-639374CC1D48}"/>
              </a:ext>
            </a:extLst>
          </p:cNvPr>
          <p:cNvPicPr>
            <a:picLocks noChangeAspect="1"/>
          </p:cNvPicPr>
          <p:nvPr/>
        </p:nvPicPr>
        <p:blipFill>
          <a:blip r:embed="rId2"/>
          <a:stretch>
            <a:fillRect/>
          </a:stretch>
        </p:blipFill>
        <p:spPr>
          <a:xfrm>
            <a:off x="2555776" y="1267771"/>
            <a:ext cx="4176886" cy="252811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972" y="2859782"/>
            <a:ext cx="504056" cy="444756"/>
          </a:xfrm>
          <a:prstGeom prst="rect">
            <a:avLst/>
          </a:prstGeom>
        </p:spPr>
      </p:pic>
    </p:spTree>
    <p:extLst>
      <p:ext uri="{BB962C8B-B14F-4D97-AF65-F5344CB8AC3E}">
        <p14:creationId xmlns:p14="http://schemas.microsoft.com/office/powerpoint/2010/main" val="2453379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pPr marL="38100" indent="0">
              <a:buNone/>
            </a:pPr>
            <a:r>
              <a:rPr lang="en-IN" sz="2400" dirty="0"/>
              <a:t>THANK YOU!!</a:t>
            </a:r>
          </a:p>
          <a:p>
            <a:pPr marL="38100" indent="0">
              <a:buNone/>
            </a:pPr>
            <a:r>
              <a:rPr lang="en-IN" sz="2400" dirty="0"/>
              <a:t> </a:t>
            </a:r>
            <a:r>
              <a:rPr lang="en-IN" sz="2400" i="1" dirty="0"/>
              <a:t>FROM BRIGHT BYTE</a:t>
            </a:r>
          </a:p>
          <a:p>
            <a:pPr marL="38100" indent="0">
              <a:buNone/>
            </a:pPr>
            <a:endParaRPr lang="en-IN"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10" name="Picture 9" descr="Lines of code">
            <a:extLst>
              <a:ext uri="{FF2B5EF4-FFF2-40B4-BE49-F238E27FC236}">
                <a16:creationId xmlns:a16="http://schemas.microsoft.com/office/drawing/2014/main" id="{B7747523-86E8-DFC0-2BCA-6AD3CEA88AFC}"/>
              </a:ext>
            </a:extLst>
          </p:cNvPr>
          <p:cNvPicPr>
            <a:picLocks noChangeAspect="1"/>
          </p:cNvPicPr>
          <p:nvPr/>
        </p:nvPicPr>
        <p:blipFill>
          <a:blip r:embed="rId2"/>
          <a:stretch>
            <a:fillRect/>
          </a:stretch>
        </p:blipFill>
        <p:spPr>
          <a:xfrm>
            <a:off x="4283968" y="2211710"/>
            <a:ext cx="4197881" cy="2332156"/>
          </a:xfrm>
          <a:prstGeom prst="rect">
            <a:avLst/>
          </a:prstGeom>
        </p:spPr>
      </p:pic>
    </p:spTree>
    <p:extLst>
      <p:ext uri="{BB962C8B-B14F-4D97-AF65-F5344CB8AC3E}">
        <p14:creationId xmlns:p14="http://schemas.microsoft.com/office/powerpoint/2010/main" val="2779266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OBJECTIVE</a:t>
            </a:r>
            <a:endParaRPr/>
          </a:p>
        </p:txBody>
      </p:sp>
      <p:sp>
        <p:nvSpPr>
          <p:cNvPr id="115" name="Google Shape;115;p1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16" name="Google Shape;116;p14"/>
          <p:cNvSpPr txBox="1"/>
          <p:nvPr/>
        </p:nvSpPr>
        <p:spPr>
          <a:xfrm>
            <a:off x="1485350" y="1436250"/>
            <a:ext cx="6432600"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latin typeface="Roboto"/>
                <a:ea typeface="Roboto"/>
                <a:cs typeface="Roboto"/>
                <a:sym typeface="Roboto"/>
              </a:rPr>
              <a:t>The problem we have chosen is an id card problem that hangs around the neck which is annoying and hard to keep track of</a:t>
            </a:r>
            <a:endParaRPr sz="3000" dirty="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 </a:t>
            </a:r>
            <a:endParaRPr/>
          </a:p>
        </p:txBody>
      </p:sp>
      <p:sp>
        <p:nvSpPr>
          <p:cNvPr id="122" name="Google Shape;122;p1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We created a solution by converting the Id- card in a form of a band. The band contains a sound scanner whenever a person tries to enter college. It is easy to handle and there is no problem with dropping it as it’s backed up to your phone.</a:t>
            </a:r>
            <a:endParaRPr dirty="0"/>
          </a:p>
        </p:txBody>
      </p:sp>
      <p:sp>
        <p:nvSpPr>
          <p:cNvPr id="123" name="Google Shape;123;p1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LANGUAGE USED</a:t>
            </a:r>
            <a:endParaRPr/>
          </a:p>
        </p:txBody>
      </p:sp>
      <p:sp>
        <p:nvSpPr>
          <p:cNvPr id="129" name="Google Shape;129;p1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30" name="Google Shape;130;p16"/>
          <p:cNvSpPr txBox="1"/>
          <p:nvPr/>
        </p:nvSpPr>
        <p:spPr>
          <a:xfrm>
            <a:off x="3233875" y="2111400"/>
            <a:ext cx="2799000" cy="6465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Roboto"/>
              <a:buAutoNum type="arabicPeriod"/>
            </a:pPr>
            <a:r>
              <a:rPr lang="en" sz="3000">
                <a:latin typeface="Roboto"/>
                <a:ea typeface="Roboto"/>
                <a:cs typeface="Roboto"/>
                <a:sym typeface="Roboto"/>
              </a:rPr>
              <a:t>Python</a:t>
            </a:r>
            <a:endParaRPr sz="30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MODULES USED</a:t>
            </a:r>
            <a:endParaRPr/>
          </a:p>
        </p:txBody>
      </p:sp>
      <p:sp>
        <p:nvSpPr>
          <p:cNvPr id="136" name="Google Shape;136;p1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137" name="Google Shape;137;p17"/>
          <p:cNvSpPr txBox="1"/>
          <p:nvPr/>
        </p:nvSpPr>
        <p:spPr>
          <a:xfrm>
            <a:off x="2688375" y="2037750"/>
            <a:ext cx="4296600" cy="11082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SzPts val="3000"/>
              <a:buFont typeface="Roboto"/>
              <a:buAutoNum type="arabicPeriod"/>
            </a:pPr>
            <a:r>
              <a:rPr lang="en" sz="3000">
                <a:latin typeface="Roboto"/>
                <a:ea typeface="Roboto"/>
                <a:cs typeface="Roboto"/>
                <a:sym typeface="Roboto"/>
              </a:rPr>
              <a:t>SpeechRecognition</a:t>
            </a:r>
            <a:endParaRPr sz="3000">
              <a:latin typeface="Roboto"/>
              <a:ea typeface="Roboto"/>
              <a:cs typeface="Roboto"/>
              <a:sym typeface="Roboto"/>
            </a:endParaRPr>
          </a:p>
          <a:p>
            <a:pPr marL="457200" lvl="0" indent="-419100" algn="l" rtl="0">
              <a:spcBef>
                <a:spcPts val="0"/>
              </a:spcBef>
              <a:spcAft>
                <a:spcPts val="0"/>
              </a:spcAft>
              <a:buSzPts val="3000"/>
              <a:buFont typeface="Roboto"/>
              <a:buAutoNum type="arabicPeriod"/>
            </a:pPr>
            <a:r>
              <a:rPr lang="en" sz="3000">
                <a:latin typeface="Roboto"/>
                <a:ea typeface="Roboto"/>
                <a:cs typeface="Roboto"/>
                <a:sym typeface="Roboto"/>
              </a:rPr>
              <a:t>Pyaudio</a:t>
            </a:r>
            <a:endParaRPr sz="3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SPEECH RECOGNITION</a:t>
            </a:r>
            <a:endParaRPr/>
          </a:p>
        </p:txBody>
      </p:sp>
      <p:sp>
        <p:nvSpPr>
          <p:cNvPr id="143" name="Google Shape;143;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44" name="Google Shape;144;p18"/>
          <p:cNvSpPr txBox="1"/>
          <p:nvPr/>
        </p:nvSpPr>
        <p:spPr>
          <a:xfrm>
            <a:off x="1522175" y="1473075"/>
            <a:ext cx="304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45" name="Google Shape;145;p18"/>
          <p:cNvSpPr txBox="1"/>
          <p:nvPr/>
        </p:nvSpPr>
        <p:spPr>
          <a:xfrm>
            <a:off x="1460800" y="1338050"/>
            <a:ext cx="73776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rgbClr val="404040"/>
                </a:solidFill>
                <a:highlight>
                  <a:srgbClr val="FFFFFF"/>
                </a:highlight>
                <a:latin typeface="Roboto"/>
                <a:ea typeface="Roboto"/>
                <a:cs typeface="Roboto"/>
                <a:sym typeface="Roboto"/>
              </a:rPr>
              <a:t>Speech recognition is the process of converting spoken words to text. Python supports many speech recognition engines and APIs, including Google Speech Engine, Google Cloud Speech API,</a:t>
            </a:r>
            <a:endParaRPr sz="2700">
              <a:solidFill>
                <a:srgbClr val="404040"/>
              </a:solidFill>
              <a:highlight>
                <a:srgbClr val="FFFFFF"/>
              </a:highlight>
              <a:latin typeface="Roboto"/>
              <a:ea typeface="Roboto"/>
              <a:cs typeface="Roboto"/>
              <a:sym typeface="Roboto"/>
            </a:endParaRPr>
          </a:p>
          <a:p>
            <a:pPr marL="0" lvl="0" indent="0" algn="l" rtl="0">
              <a:spcBef>
                <a:spcPts val="0"/>
              </a:spcBef>
              <a:spcAft>
                <a:spcPts val="0"/>
              </a:spcAft>
              <a:buNone/>
            </a:pPr>
            <a:r>
              <a:rPr lang="en" sz="2700">
                <a:solidFill>
                  <a:srgbClr val="404040"/>
                </a:solidFill>
                <a:highlight>
                  <a:srgbClr val="FFFFFF"/>
                </a:highlight>
                <a:latin typeface="Roboto"/>
                <a:ea typeface="Roboto"/>
                <a:cs typeface="Roboto"/>
                <a:sym typeface="Roboto"/>
              </a:rPr>
              <a:t>Microsoft Bing Voice Recognition and IBM Speech to Text.</a:t>
            </a:r>
            <a:endParaRPr sz="27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PYAUDIO</a:t>
            </a:r>
            <a:endParaRPr/>
          </a:p>
        </p:txBody>
      </p:sp>
      <p:sp>
        <p:nvSpPr>
          <p:cNvPr id="151" name="Google Shape;151;p19"/>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350">
                <a:solidFill>
                  <a:srgbClr val="404040"/>
                </a:solidFill>
                <a:highlight>
                  <a:srgbClr val="FFFFFF"/>
                </a:highlight>
                <a:latin typeface="Arial"/>
                <a:ea typeface="Arial"/>
                <a:cs typeface="Arial"/>
                <a:sym typeface="Arial"/>
              </a:rPr>
              <a:t>Pyaudio is a Python binding for PortAudio, a cross platform library for input and output of audio. This basically means that we can use Pyaudio to record and play sound across all platforms and Operating systems such as windows, Mac and Linux.</a:t>
            </a:r>
            <a:endParaRPr/>
          </a:p>
        </p:txBody>
      </p:sp>
      <p:sp>
        <p:nvSpPr>
          <p:cNvPr id="152" name="Google Shape;152;p1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FUTURE SCOPE</a:t>
            </a:r>
          </a:p>
        </p:txBody>
      </p:sp>
      <p:sp>
        <p:nvSpPr>
          <p:cNvPr id="3" name="Text Placeholder 2"/>
          <p:cNvSpPr>
            <a:spLocks noGrp="1"/>
          </p:cNvSpPr>
          <p:nvPr>
            <p:ph type="body" idx="1"/>
          </p:nvPr>
        </p:nvSpPr>
        <p:spPr/>
        <p:txBody>
          <a:bodyPr/>
          <a:lstStyle/>
          <a:p>
            <a:r>
              <a:rPr lang="en-IN" dirty="0"/>
              <a:t>GPS TRACKER IT CAN BE USED.</a:t>
            </a:r>
          </a:p>
          <a:p>
            <a:r>
              <a:rPr lang="en-IN" dirty="0"/>
              <a:t>IT IS EASY TO WEAR SUCH THAT NEEDN’T TO BE WORRIED ABOUT LOSING IT.</a:t>
            </a:r>
          </a:p>
          <a:p>
            <a:r>
              <a:rPr lang="en-IN" dirty="0"/>
              <a:t>IT ALSO  DISPLAYS TIME TOO ALONG WITH THIS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312091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Code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563638"/>
            <a:ext cx="5251137" cy="2952328"/>
          </a:xfrm>
          <a:prstGeom prst="rect">
            <a:avLst/>
          </a:prstGeom>
        </p:spPr>
      </p:pic>
    </p:spTree>
    <p:extLst>
      <p:ext uri="{BB962C8B-B14F-4D97-AF65-F5344CB8AC3E}">
        <p14:creationId xmlns:p14="http://schemas.microsoft.com/office/powerpoint/2010/main" val="2490352236"/>
      </p:ext>
    </p:extLst>
  </p:cSld>
  <p:clrMapOvr>
    <a:masterClrMapping/>
  </p:clrMapOvr>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251</Words>
  <Application>Microsoft Office PowerPoint</Application>
  <PresentationFormat>On-screen Show (16:9)</PresentationFormat>
  <Paragraphs>36</Paragraphs>
  <Slides>12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vt:lpstr>
      <vt:lpstr>Arial</vt:lpstr>
      <vt:lpstr>Dosis</vt:lpstr>
      <vt:lpstr>Cooper Black</vt:lpstr>
      <vt:lpstr>William template</vt:lpstr>
      <vt:lpstr>HACKZON 2022             BRIGHT BYTE   SUBHRANEEL JITHIN J NAIR VIGNESH NAIR YAGYA         </vt:lpstr>
      <vt:lpstr>PROJECT OBJECTIVE</vt:lpstr>
      <vt:lpstr>SOLUTION </vt:lpstr>
      <vt:lpstr>LANGUAGE USED</vt:lpstr>
      <vt:lpstr>MODULES USED</vt:lpstr>
      <vt:lpstr>SPEECH RECOGNITION</vt:lpstr>
      <vt:lpstr>PYAUDIO</vt:lpstr>
      <vt:lpstr>FUTURE SCOPE</vt:lpstr>
      <vt:lpstr>Code</vt:lpstr>
      <vt:lpstr>PowerPoint Presentation</vt:lpstr>
      <vt:lpstr>Band picture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jithin</dc:creator>
  <cp:lastModifiedBy>Subhraneel Mukhopadhyay</cp:lastModifiedBy>
  <cp:revision>5</cp:revision>
  <dcterms:modified xsi:type="dcterms:W3CDTF">2022-11-16T18:19:31Z</dcterms:modified>
</cp:coreProperties>
</file>